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5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FAF2413D-9896-46F0-A260-8F208726A7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575" y="96171"/>
            <a:ext cx="5372850" cy="44773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913C1860-F6E8-4309-9141-869837EFC04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" y="6108192"/>
            <a:ext cx="12106656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43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BD381-3374-47A6-9498-8D6279299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00E247-B0B4-4BC8-A6E4-EAC6CD8BD9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BD62C54-F166-4F5B-9A01-06379C657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B1C4290-5380-418E-AD1A-863E5F47A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914DB41-D75D-4686-8DCE-E151CB4B6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1FF5B8-ECF1-4E2B-AAD4-C97C4AC2E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06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74DE41-CA37-4CA6-8D24-826D578BC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0324AB0-EFEE-428A-BB63-90D3F560C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800875-A300-4365-8AF0-2773FAB6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B4C0F5-3416-4133-9B27-EC06838DB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6EFE16-6004-44F4-8EF7-B9A1447A1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684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E8AF6F-92A1-4577-9A5C-9EB1F97EA6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CCC0625-C85F-46FD-9B55-904551B85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F52049-2C81-4639-BE66-F8959AC53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6A9353-4216-49EA-9040-CD33564E6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6D212B-E7B8-4018-9238-9BCC1B8B0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124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D2CFED0-B086-4758-BFC5-07886BEBD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CD57CD7-57BC-43B0-BB33-C6185A77D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9C2FB13-2540-4DB0-AB3A-FC6CC7AB0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48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11C7CF-F80C-4A51-A9B1-5177DAC46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4A414E-F206-4500-85A6-1A9841D7B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986C91-C94D-4D1C-B586-8DDD0334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181C01-8064-46F9-B39E-0F979E7CA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8E51EF-B7C4-4611-B4C0-9D456DD91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629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BD550-5236-42CD-9003-B95A4CA94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AB16AD-B350-4702-9441-5C82EFC91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6F9AD5-3C2A-4956-813B-6F22FE9DB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7A21C4-BF5D-4660-A457-5B898ACD7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3F221B-FB9A-49D2-A37A-BB845CFC6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613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5B2022-3591-4B68-A2AA-1F806BCDC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42B3F8-710A-4C2E-86BD-AD3331920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A2B601-15D8-4CBF-9F53-B9F505D61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7E4E205-B871-4233-A3D5-E4BED7B7D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67392C6-B18E-4FF7-B1B5-B6412B20F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EC7A12-55E9-4648-8F12-A8F1461DF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78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BE6FD-5596-4DFC-A872-FF3B5EC73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620F2BF-3D0B-475F-867F-6E4EF4603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AE54CCB-13A0-4869-80E4-D3835CC4C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8E3D07B-F7C8-428C-938E-E8DE7BEE0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A794AF2-D9D9-4306-AA7E-BE81C0A00A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D3A1E53-A9DF-4052-B8CB-1CA27E9E0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FA51128-7055-44C9-B5B8-C62776A2C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7B6CA2A-C285-4ECC-A812-6F346273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7670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7DE8E0-19AF-43F4-B152-D2BF9897B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75B6805-11B4-480E-BC9F-ED25B4D4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39BCD11-1756-4EEA-944C-70C43A8FF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FCB1C53-2A23-4CEF-8F30-683098A5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447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36262FB-B26E-45C8-B97E-818DD1029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70BB64E-DA29-4350-80F6-6225A0B0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74513F5-EBAA-4873-91E4-331F2D357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9861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8CD9D-7570-4F7F-B073-92DEF0232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FF4ABD-A793-433C-8986-CE4F6ABC6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802639E-032C-4873-98DA-17B5D556D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4D4C10-9E2D-44A7-ABE0-F62C15D9F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F35BE12-B32C-4B91-833E-69A4510B1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CA121FE-251E-49C0-AE91-69BDD0681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4833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DFBB309-D6B3-4BAE-B864-F2EF059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C40312-A841-48C5-AE26-BC486D490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FD7B9A4-E6E1-4918-A25D-8774BCC04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12D77-DF68-469D-9C2F-AED2FB14A104}" type="datetimeFigureOut">
              <a:rPr lang="pt-BR" smtClean="0"/>
              <a:t>16/05/2025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1516D4-4339-4F66-B139-830209734E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8E2AA1-D06B-4989-B785-0807AD9D36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B3929-AE61-4CDC-9E6E-DFDC3E71D2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1634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3FDDACA-5D49-4707-B10B-5CE0C1E4AC82}"/>
              </a:ext>
            </a:extLst>
          </p:cNvPr>
          <p:cNvSpPr txBox="1"/>
          <p:nvPr/>
        </p:nvSpPr>
        <p:spPr>
          <a:xfrm>
            <a:off x="2100640" y="959185"/>
            <a:ext cx="799071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latin typeface="Segoe UI" panose="020B0502040204020203" pitchFamily="34" charset="0"/>
                <a:cs typeface="Segoe UI" panose="020B0502040204020203" pitchFamily="34" charset="0"/>
              </a:rPr>
              <a:t>Universidade Federal do Espírito Santo</a:t>
            </a:r>
            <a:endParaRPr lang="pt-B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PT" sz="2000" dirty="0">
                <a:latin typeface="Segoe UI" panose="020B0502040204020203" pitchFamily="34" charset="0"/>
                <a:cs typeface="Segoe UI" panose="020B0502040204020203" pitchFamily="34" charset="0"/>
              </a:rPr>
              <a:t>Universidade Aberta Capixaba</a:t>
            </a:r>
            <a:endParaRPr lang="pt-B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pt-PT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pt-PT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pt-PT" sz="40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Inserir aqui o Título da Oficina </a:t>
            </a:r>
          </a:p>
          <a:p>
            <a:pPr algn="ctr"/>
            <a:r>
              <a:rPr lang="pt-PT" sz="40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ctr"/>
            <a:endParaRPr lang="pt-PT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Inserir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o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nome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do professor da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oficina</a:t>
            </a: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aqui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000" u="sng" dirty="0" err="1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Inserir</a:t>
            </a:r>
            <a:r>
              <a:rPr lang="en-US" sz="2000" u="sng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 email do professor da </a:t>
            </a:r>
            <a:r>
              <a:rPr lang="en-US" sz="2000" u="sng" dirty="0" err="1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oficina</a:t>
            </a:r>
            <a:r>
              <a:rPr lang="en-US" sz="2000" u="sng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u="sng" dirty="0" err="1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aqui</a:t>
            </a:r>
            <a:r>
              <a:rPr lang="en-US" sz="2000" u="sng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</a:p>
          <a:p>
            <a:pPr algn="ctr"/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Mês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Ano</a:t>
            </a:r>
            <a:endParaRPr lang="pt-B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534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3FDDACA-5D49-4707-B10B-5CE0C1E4AC82}"/>
              </a:ext>
            </a:extLst>
          </p:cNvPr>
          <p:cNvSpPr txBox="1"/>
          <p:nvPr/>
        </p:nvSpPr>
        <p:spPr>
          <a:xfrm>
            <a:off x="579265" y="774458"/>
            <a:ext cx="110334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Conteúdo</a:t>
            </a:r>
          </a:p>
          <a:p>
            <a:pPr algn="ctr"/>
            <a:endParaRPr lang="pt-PT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846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3FDDACA-5D49-4707-B10B-5CE0C1E4AC82}"/>
              </a:ext>
            </a:extLst>
          </p:cNvPr>
          <p:cNvSpPr txBox="1"/>
          <p:nvPr/>
        </p:nvSpPr>
        <p:spPr>
          <a:xfrm>
            <a:off x="579265" y="774458"/>
            <a:ext cx="110334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Conteúdo</a:t>
            </a:r>
          </a:p>
          <a:p>
            <a:pPr algn="ctr"/>
            <a:endParaRPr lang="pt-PT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267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Giuseppi Camiletti</dc:creator>
  <cp:lastModifiedBy>Giuseppi Camiletti</cp:lastModifiedBy>
  <cp:revision>1</cp:revision>
  <dcterms:created xsi:type="dcterms:W3CDTF">2025-05-16T22:31:32Z</dcterms:created>
  <dcterms:modified xsi:type="dcterms:W3CDTF">2025-05-16T22:33:16Z</dcterms:modified>
</cp:coreProperties>
</file>